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72" r:id="rId22"/>
    <p:sldId id="274" r:id="rId23"/>
    <p:sldId id="280" r:id="rId24"/>
    <p:sldId id="275" r:id="rId25"/>
    <p:sldId id="281" r:id="rId26"/>
    <p:sldId id="276" r:id="rId27"/>
    <p:sldId id="282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5" autoAdjust="0"/>
    <p:restoredTop sz="94660"/>
  </p:normalViewPr>
  <p:slideViewPr>
    <p:cSldViewPr>
      <p:cViewPr varScale="1">
        <p:scale>
          <a:sx n="96" d="100"/>
          <a:sy n="96" d="100"/>
        </p:scale>
        <p:origin x="72" y="5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TA Toshiko" userId="4de923fba0381b56" providerId="LiveId" clId="{517F48F7-53C0-4433-9776-583F7BF76B6A}"/>
    <pc:docChg chg="custSel modSld">
      <pc:chgData name="TAKATA Toshiko" userId="4de923fba0381b56" providerId="LiveId" clId="{517F48F7-53C0-4433-9776-583F7BF76B6A}" dt="2023-05-12T10:41:55.745" v="59" actId="1076"/>
      <pc:docMkLst>
        <pc:docMk/>
      </pc:docMkLst>
      <pc:sldChg chg="modSp mod">
        <pc:chgData name="TAKATA Toshiko" userId="4de923fba0381b56" providerId="LiveId" clId="{517F48F7-53C0-4433-9776-583F7BF76B6A}" dt="2023-05-12T10:41:55.745" v="59" actId="1076"/>
        <pc:sldMkLst>
          <pc:docMk/>
          <pc:sldMk cId="3706419938" sldId="256"/>
        </pc:sldMkLst>
        <pc:spChg chg="mod">
          <ac:chgData name="TAKATA Toshiko" userId="4de923fba0381b56" providerId="LiveId" clId="{517F48F7-53C0-4433-9776-583F7BF76B6A}" dt="2023-05-12T10:41:55.745" v="59" actId="1076"/>
          <ac:spMkLst>
            <pc:docMk/>
            <pc:sldMk cId="370641993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207FD76-9571-4EFB-8C4A-576C95217F23}" type="datetimeFigureOut">
              <a:rPr kumimoji="1" lang="ja-JP" altLang="en-US" smtClean="0"/>
              <a:pPr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5C3F50-B28D-41C2-94E3-32E355A9F4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5018896" cy="2152650"/>
          </a:xfrm>
        </p:spPr>
        <p:txBody>
          <a:bodyPr/>
          <a:lstStyle/>
          <a:p>
            <a:r>
              <a:rPr kumimoji="1" lang="ja-JP" altLang="en-US" dirty="0"/>
              <a:t>月の満ち欠け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672408" cy="2232248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Ver.1</a:t>
            </a:r>
            <a:endParaRPr lang="en-US" altLang="ja-JP" sz="3600" dirty="0"/>
          </a:p>
          <a:p>
            <a:endParaRPr kumimoji="1" lang="en-US" altLang="ja-JP" sz="3600" dirty="0"/>
          </a:p>
          <a:p>
            <a:r>
              <a:rPr lang="en-US" altLang="ja-JP" sz="3600" dirty="0">
                <a:latin typeface="+mj-ea"/>
                <a:ea typeface="+mj-ea"/>
              </a:rPr>
              <a:t>Credit</a:t>
            </a:r>
            <a:r>
              <a:rPr lang="ja-JP" altLang="en-US" sz="3600" dirty="0">
                <a:latin typeface="+mj-ea"/>
                <a:ea typeface="+mj-ea"/>
              </a:rPr>
              <a:t>　市川　仁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6419938"/>
      </p:ext>
    </p:extLst>
  </p:cSld>
  <p:clrMapOvr>
    <a:masterClrMapping/>
  </p:clrMapOvr>
  <p:transition spd="slow" advClick="0" advTm="4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10691"/>
          <a:stretch>
            <a:fillRect/>
          </a:stretch>
        </p:blipFill>
        <p:spPr>
          <a:xfrm rot="5400000">
            <a:off x="2455881" y="1579451"/>
            <a:ext cx="501386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7475"/>
      </p:ext>
    </p:extLst>
  </p:cSld>
  <p:clrMapOvr>
    <a:masterClrMapping/>
  </p:clrMapOvr>
  <p:transition spd="slow"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4966"/>
          <a:stretch>
            <a:fillRect/>
          </a:stretch>
        </p:blipFill>
        <p:spPr>
          <a:xfrm rot="5400000">
            <a:off x="2693597" y="1583709"/>
            <a:ext cx="4824536" cy="40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1279"/>
      </p:ext>
    </p:extLst>
  </p:cSld>
  <p:clrMapOvr>
    <a:masterClrMapping/>
  </p:clrMapOvr>
  <p:transition spd="slow" advClick="0" advTm="4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12101"/>
          <a:stretch>
            <a:fillRect/>
          </a:stretch>
        </p:blipFill>
        <p:spPr>
          <a:xfrm rot="5400000">
            <a:off x="2366844" y="1529701"/>
            <a:ext cx="4914368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6776"/>
      </p:ext>
    </p:extLst>
  </p:cSld>
  <p:clrMapOvr>
    <a:masterClrMapping/>
  </p:clrMapOvr>
  <p:transition spd="slow"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月齢11,5_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t="14300" b="11151"/>
          <a:stretch>
            <a:fillRect/>
          </a:stretch>
        </p:blipFill>
        <p:spPr>
          <a:xfrm rot="432622">
            <a:off x="2421259" y="1097695"/>
            <a:ext cx="4475161" cy="50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6776"/>
      </p:ext>
    </p:extLst>
  </p:cSld>
  <p:clrMapOvr>
    <a:masterClrMapping/>
  </p:clrMapOvr>
  <p:transition spd="slow" advClick="0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12233"/>
          <a:stretch>
            <a:fillRect/>
          </a:stretch>
        </p:blipFill>
        <p:spPr>
          <a:xfrm rot="5400000">
            <a:off x="2124500" y="1628028"/>
            <a:ext cx="4846484" cy="41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8722"/>
      </p:ext>
    </p:extLst>
  </p:cSld>
  <p:clrMapOvr>
    <a:masterClrMapping/>
  </p:clrMapOvr>
  <p:transition spd="slow"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12984"/>
          <a:stretch>
            <a:fillRect/>
          </a:stretch>
        </p:blipFill>
        <p:spPr>
          <a:xfrm rot="1399895">
            <a:off x="1986980" y="1148658"/>
            <a:ext cx="4884331" cy="50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8925"/>
      </p:ext>
    </p:extLst>
  </p:cSld>
  <p:clrMapOvr>
    <a:masterClrMapping/>
  </p:clrMapOvr>
  <p:transition spd="slow" advClick="0" advTm="4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9302"/>
          <a:stretch/>
        </p:blipFill>
        <p:spPr>
          <a:xfrm rot="183691">
            <a:off x="1794145" y="905165"/>
            <a:ext cx="5400600" cy="52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6870"/>
      </p:ext>
    </p:extLst>
  </p:cSld>
  <p:clrMapOvr>
    <a:masterClrMapping/>
  </p:clrMapOvr>
  <p:transition spd="slow" advClick="0" advTm="4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2" b="15265"/>
          <a:stretch/>
        </p:blipFill>
        <p:spPr>
          <a:xfrm rot="451578">
            <a:off x="1953230" y="931777"/>
            <a:ext cx="5363385" cy="53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7349"/>
      </p:ext>
    </p:extLst>
  </p:cSld>
  <p:clrMapOvr>
    <a:masterClrMapping/>
  </p:clrMapOvr>
  <p:transition spd="slow" advClick="0" advTm="4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9963"/>
          <a:stretch>
            <a:fillRect/>
          </a:stretch>
        </p:blipFill>
        <p:spPr>
          <a:xfrm rot="5101598">
            <a:off x="1725920" y="1367206"/>
            <a:ext cx="5175460" cy="45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134"/>
      </p:ext>
    </p:extLst>
  </p:cSld>
  <p:clrMapOvr>
    <a:masterClrMapping/>
  </p:clrMapOvr>
  <p:transition spd="slow" advClick="0" advTm="4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1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0101" b="10101"/>
          <a:stretch>
            <a:fillRect/>
          </a:stretch>
        </p:blipFill>
        <p:spPr>
          <a:xfrm rot="157671">
            <a:off x="2088001" y="1227980"/>
            <a:ext cx="4536240" cy="48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2115"/>
      </p:ext>
    </p:extLst>
  </p:cSld>
  <p:clrMapOvr>
    <a:masterClrMapping/>
  </p:clrMapOvr>
  <p:transition spd="slow"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r="12531"/>
          <a:stretch>
            <a:fillRect/>
          </a:stretch>
        </p:blipFill>
        <p:spPr>
          <a:xfrm rot="16449653">
            <a:off x="2569601" y="1528621"/>
            <a:ext cx="5121721" cy="42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5265"/>
      </p:ext>
    </p:extLst>
  </p:cSld>
  <p:clrMapOvr>
    <a:masterClrMapping/>
  </p:clrMapOvr>
  <p:transition spd="slow" advClick="0" advTm="4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5" r="10353" b="-4700"/>
          <a:stretch>
            <a:fillRect/>
          </a:stretch>
        </p:blipFill>
        <p:spPr>
          <a:xfrm rot="4926324">
            <a:off x="1695648" y="1463707"/>
            <a:ext cx="5206132" cy="42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5166"/>
      </p:ext>
    </p:extLst>
  </p:cSld>
  <p:clrMapOvr>
    <a:masterClrMapping/>
  </p:clrMapOvr>
  <p:transition spd="slow" advClick="0" advTm="4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2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101" b="8001"/>
          <a:stretch>
            <a:fillRect/>
          </a:stretch>
        </p:blipFill>
        <p:spPr>
          <a:xfrm rot="21160259">
            <a:off x="2088326" y="1189538"/>
            <a:ext cx="4123241" cy="50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0253"/>
      </p:ext>
    </p:extLst>
  </p:cSld>
  <p:clrMapOvr>
    <a:masterClrMapping/>
  </p:clrMapOvr>
  <p:transition spd="slow" advClick="0" advTm="4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月齢21.jpg"/>
          <p:cNvPicPr>
            <a:picLocks noChangeAspect="1"/>
          </p:cNvPicPr>
          <p:nvPr/>
        </p:nvPicPr>
        <p:blipFill>
          <a:blip r:embed="rId2" cstate="print"/>
          <a:srcRect t="11151" b="10101"/>
          <a:stretch>
            <a:fillRect/>
          </a:stretch>
        </p:blipFill>
        <p:spPr>
          <a:xfrm>
            <a:off x="1855204" y="1215148"/>
            <a:ext cx="4156956" cy="48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2864"/>
      </p:ext>
    </p:extLst>
  </p:cSld>
  <p:clrMapOvr>
    <a:masterClrMapping/>
  </p:clrMapOvr>
  <p:transition spd="slow" advClick="0" advTm="4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22,5.jpg"/>
          <p:cNvPicPr>
            <a:picLocks noChangeAspect="1"/>
          </p:cNvPicPr>
          <p:nvPr/>
        </p:nvPicPr>
        <p:blipFill>
          <a:blip r:embed="rId2" cstate="print"/>
          <a:srcRect l="8897" t="11151" b="10101"/>
          <a:stretch>
            <a:fillRect/>
          </a:stretch>
        </p:blipFill>
        <p:spPr>
          <a:xfrm>
            <a:off x="2088761" y="1224184"/>
            <a:ext cx="3796625" cy="494111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23.jpg"/>
          <p:cNvPicPr>
            <a:picLocks noChangeAspect="1"/>
          </p:cNvPicPr>
          <p:nvPr/>
        </p:nvPicPr>
        <p:blipFill>
          <a:blip r:embed="rId2" cstate="print"/>
          <a:srcRect t="9051" b="12200"/>
          <a:stretch>
            <a:fillRect/>
          </a:stretch>
        </p:blipFill>
        <p:spPr>
          <a:xfrm rot="21188619">
            <a:off x="1443541" y="1217184"/>
            <a:ext cx="4309807" cy="50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0857"/>
      </p:ext>
    </p:extLst>
  </p:cSld>
  <p:clrMapOvr>
    <a:masterClrMapping/>
  </p:clrMapOvr>
  <p:transition spd="slow" advClick="0" advTm="4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24,1_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1151" r="13640" b="11150"/>
          <a:stretch>
            <a:fillRect/>
          </a:stretch>
        </p:blipFill>
        <p:spPr>
          <a:xfrm rot="21299014">
            <a:off x="2193928" y="1254075"/>
            <a:ext cx="3578325" cy="4847257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月齢26.jpg"/>
          <p:cNvPicPr>
            <a:picLocks noChangeAspect="1"/>
          </p:cNvPicPr>
          <p:nvPr/>
        </p:nvPicPr>
        <p:blipFill>
          <a:blip r:embed="rId2" cstate="print"/>
          <a:srcRect t="13251" b="6951"/>
          <a:stretch>
            <a:fillRect/>
          </a:stretch>
        </p:blipFill>
        <p:spPr>
          <a:xfrm rot="21407069">
            <a:off x="1915682" y="1267607"/>
            <a:ext cx="4072252" cy="48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0857"/>
      </p:ext>
    </p:extLst>
  </p:cSld>
  <p:clrMapOvr>
    <a:masterClrMapping/>
  </p:clrMapOvr>
  <p:transition spd="slow" advClick="0" advTm="4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月齢27,6_1.jpg"/>
          <p:cNvPicPr>
            <a:picLocks noChangeAspect="1"/>
          </p:cNvPicPr>
          <p:nvPr/>
        </p:nvPicPr>
        <p:blipFill>
          <a:blip r:embed="rId2" cstate="print"/>
          <a:srcRect t="13251" b="12200"/>
          <a:stretch>
            <a:fillRect/>
          </a:stretch>
        </p:blipFill>
        <p:spPr>
          <a:xfrm>
            <a:off x="1619672" y="1261522"/>
            <a:ext cx="4248472" cy="4768581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16672"/>
          <a:stretch/>
        </p:blipFill>
        <p:spPr>
          <a:xfrm rot="16200000">
            <a:off x="2964569" y="1003984"/>
            <a:ext cx="5056594" cy="52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1164"/>
      </p:ext>
    </p:extLst>
  </p:cSld>
  <p:clrMapOvr>
    <a:masterClrMapping/>
  </p:clrMapOvr>
  <p:transition spd="slow" advClick="0" advTm="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1631"/>
          <a:stretch/>
        </p:blipFill>
        <p:spPr>
          <a:xfrm rot="16200000">
            <a:off x="2560982" y="1419912"/>
            <a:ext cx="5141415" cy="44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17853"/>
      </p:ext>
    </p:extLst>
  </p:cSld>
  <p:clrMapOvr>
    <a:masterClrMapping/>
  </p:clrMapOvr>
  <p:transition spd="slow" advClick="0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8617"/>
          <a:stretch/>
        </p:blipFill>
        <p:spPr>
          <a:xfrm rot="16200000">
            <a:off x="2443505" y="1446149"/>
            <a:ext cx="5400749" cy="44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8113"/>
      </p:ext>
    </p:extLst>
  </p:cSld>
  <p:clrMapOvr>
    <a:masterClrMapping/>
  </p:clrMapOvr>
  <p:transition spd="slow" advClick="0" advTm="4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4319"/>
          <a:stretch>
            <a:fillRect/>
          </a:stretch>
        </p:blipFill>
        <p:spPr>
          <a:xfrm rot="16200000">
            <a:off x="2327425" y="1497108"/>
            <a:ext cx="5619467" cy="44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7896"/>
      </p:ext>
    </p:extLst>
  </p:cSld>
  <p:clrMapOvr>
    <a:masterClrMapping/>
  </p:clrMapOvr>
  <p:transition spd="slow" advClick="0" advTm="4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8941"/>
          <a:stretch>
            <a:fillRect/>
          </a:stretch>
        </p:blipFill>
        <p:spPr>
          <a:xfrm rot="16200000">
            <a:off x="2228970" y="1620031"/>
            <a:ext cx="5037495" cy="41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7620"/>
      </p:ext>
    </p:extLst>
  </p:cSld>
  <p:clrMapOvr>
    <a:masterClrMapping/>
  </p:clrMapOvr>
  <p:transition spd="slow" advClick="0" advTm="4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月齢8,6_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13251" r="10478" b="10100"/>
          <a:stretch>
            <a:fillRect/>
          </a:stretch>
        </p:blipFill>
        <p:spPr>
          <a:xfrm>
            <a:off x="3059831" y="1052736"/>
            <a:ext cx="3965953" cy="5112567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月齢8,6_1.jpg"/>
          <p:cNvPicPr>
            <a:picLocks noChangeAspect="1"/>
          </p:cNvPicPr>
          <p:nvPr/>
        </p:nvPicPr>
        <p:blipFill>
          <a:blip r:embed="rId2" cstate="print"/>
          <a:srcRect t="11286" r="13639" b="11142"/>
          <a:stretch>
            <a:fillRect/>
          </a:stretch>
        </p:blipFill>
        <p:spPr>
          <a:xfrm>
            <a:off x="3662790" y="1018441"/>
            <a:ext cx="3699217" cy="5002848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223</TotalTime>
  <Words>9</Words>
  <Application>Microsoft Office PowerPoint</Application>
  <PresentationFormat>画面に合わせる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HGS明朝E</vt:lpstr>
      <vt:lpstr>Palatino Linotype</vt:lpstr>
      <vt:lpstr>Wingdings</vt:lpstr>
      <vt:lpstr>エレメント</vt:lpstr>
      <vt:lpstr>月の満ち欠け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月の満ち欠け</dc:title>
  <dc:creator>Hitoshi</dc:creator>
  <cp:lastModifiedBy>TAKATA Toshiko</cp:lastModifiedBy>
  <cp:revision>21</cp:revision>
  <dcterms:created xsi:type="dcterms:W3CDTF">2012-11-26T13:06:10Z</dcterms:created>
  <dcterms:modified xsi:type="dcterms:W3CDTF">2023-05-12T10:41:57Z</dcterms:modified>
</cp:coreProperties>
</file>